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58" r:id="rId3"/>
    <p:sldId id="259" r:id="rId4"/>
    <p:sldId id="263" r:id="rId5"/>
    <p:sldId id="260" r:id="rId6"/>
    <p:sldId id="265" r:id="rId7"/>
    <p:sldId id="257" r:id="rId8"/>
    <p:sldId id="266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FF"/>
    <a:srgbClr val="FF5229"/>
    <a:srgbClr val="FF7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366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976C4-C20F-43EF-8313-DDC6F1E26961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6FD60-4A73-4E77-BC7C-7DCE5C67F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4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FD60-4A73-4E77-BC7C-7DCE5C67FA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6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1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5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6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4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4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0DD76-02D0-4810-A5E4-50357D867EC9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F11B2-873F-4182-B841-9FCCED8F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3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 flipH="1">
            <a:off x="-24262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3728210" y="1508778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0800000">
            <a:off x="2195736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flipH="1">
            <a:off x="971600" y="6597352"/>
            <a:ext cx="146524" cy="26064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flipH="1">
            <a:off x="971600" y="636403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16200000" flipH="1">
            <a:off x="2969702" y="857342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 flipH="1">
            <a:off x="2195736" y="107396"/>
            <a:ext cx="146524" cy="14014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07704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35696" y="701342"/>
            <a:ext cx="50405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826940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563888" y="158450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73608" y="630654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73608" y="662091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868144" y="268836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미니맵</a:t>
            </a:r>
            <a:r>
              <a:rPr lang="ko-KR" altLang="en-US" sz="1400" dirty="0" smtClean="0"/>
              <a:t> 투명도 </a:t>
            </a:r>
            <a:r>
              <a:rPr lang="en-US" altLang="ko-KR" sz="1400" dirty="0" smtClean="0"/>
              <a:t>: 190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7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의뢰의뢰\네이버오픈페스트\06_자취남기기(빈화면)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916471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23928" y="704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3922674" y="948088"/>
            <a:ext cx="140322" cy="7527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923929" y="2184612"/>
            <a:ext cx="139068" cy="52430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3909014" y="3192724"/>
            <a:ext cx="153982" cy="16345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>
            <a:off x="3909014" y="464285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>
            <a:off x="3909014" y="1700808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중괄호 17"/>
          <p:cNvSpPr/>
          <p:nvPr/>
        </p:nvSpPr>
        <p:spPr>
          <a:xfrm>
            <a:off x="3909014" y="2708920"/>
            <a:ext cx="84449" cy="4838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923928" y="1147426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923928" y="226974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923928" y="3832982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851920" y="529164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51920" y="1765687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851920" y="2773799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1043608" y="2112442"/>
            <a:ext cx="169432" cy="648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 flipH="1">
            <a:off x="1129797" y="2019887"/>
            <a:ext cx="381214" cy="24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7" name="오른쪽 중괄호 26"/>
          <p:cNvSpPr/>
          <p:nvPr/>
        </p:nvSpPr>
        <p:spPr>
          <a:xfrm flipH="1">
            <a:off x="1753749" y="949514"/>
            <a:ext cx="178593" cy="1255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 flipH="1">
            <a:off x="1471770" y="88320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오른쪽 중괄호 28"/>
          <p:cNvSpPr/>
          <p:nvPr/>
        </p:nvSpPr>
        <p:spPr>
          <a:xfrm>
            <a:off x="2339752" y="961896"/>
            <a:ext cx="169432" cy="19087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 flipH="1">
            <a:off x="2410836" y="91865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3" name="오른쪽 중괄호 32"/>
          <p:cNvSpPr/>
          <p:nvPr/>
        </p:nvSpPr>
        <p:spPr>
          <a:xfrm>
            <a:off x="2421283" y="153476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 flipH="1">
            <a:off x="2492368" y="150146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5" name="오른쪽 중괄호 34"/>
          <p:cNvSpPr/>
          <p:nvPr/>
        </p:nvSpPr>
        <p:spPr>
          <a:xfrm>
            <a:off x="430970" y="3215046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 flipH="1">
            <a:off x="502055" y="318174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7" name="오른쪽 중괄호 36"/>
          <p:cNvSpPr/>
          <p:nvPr/>
        </p:nvSpPr>
        <p:spPr>
          <a:xfrm rot="5400000" flipV="1">
            <a:off x="100445" y="3530631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 flipH="1">
            <a:off x="28564" y="3645024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9" name="오른쪽 중괄호 38"/>
          <p:cNvSpPr/>
          <p:nvPr/>
        </p:nvSpPr>
        <p:spPr>
          <a:xfrm rot="5400000" flipV="1">
            <a:off x="100445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 flipH="1">
            <a:off x="28564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3" name="오른쪽 중괄호 42"/>
          <p:cNvSpPr/>
          <p:nvPr/>
        </p:nvSpPr>
        <p:spPr>
          <a:xfrm rot="5400000" flipV="1">
            <a:off x="1914926" y="1565257"/>
            <a:ext cx="180159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 flipH="1">
            <a:off x="1843045" y="167965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45" name="구부러진 연결선 44"/>
          <p:cNvCxnSpPr/>
          <p:nvPr/>
        </p:nvCxnSpPr>
        <p:spPr>
          <a:xfrm rot="10800000" flipV="1">
            <a:off x="1341580" y="1198163"/>
            <a:ext cx="587453" cy="443058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/>
          <p:cNvSpPr txBox="1">
            <a:spLocks/>
          </p:cNvSpPr>
          <p:nvPr/>
        </p:nvSpPr>
        <p:spPr>
          <a:xfrm flipH="1">
            <a:off x="601621" y="1497910"/>
            <a:ext cx="983992" cy="41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8" name="오른쪽 중괄호 47"/>
          <p:cNvSpPr/>
          <p:nvPr/>
        </p:nvSpPr>
        <p:spPr>
          <a:xfrm rot="5400000" flipV="1">
            <a:off x="-19161" y="2123572"/>
            <a:ext cx="196038" cy="1660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 flipH="1">
            <a:off x="-83103" y="2221269"/>
            <a:ext cx="381214" cy="304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 rot="5400000" flipV="1">
            <a:off x="241603" y="2165083"/>
            <a:ext cx="196038" cy="830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 flipH="1">
            <a:off x="97996" y="2078756"/>
            <a:ext cx="503625" cy="558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>
                <a:solidFill>
                  <a:srgbClr val="FF29FF"/>
                </a:solidFill>
              </a:rPr>
              <a:t>4</a:t>
            </a:r>
            <a:endParaRPr lang="ko-KR" altLang="en-US" sz="1000" dirty="0">
              <a:solidFill>
                <a:srgbClr val="FF29FF"/>
              </a:solidFill>
            </a:endParaRPr>
          </a:p>
        </p:txBody>
      </p:sp>
      <p:sp>
        <p:nvSpPr>
          <p:cNvPr id="52" name="오른쪽 중괄호 51"/>
          <p:cNvSpPr/>
          <p:nvPr/>
        </p:nvSpPr>
        <p:spPr>
          <a:xfrm rot="5400000" flipV="1">
            <a:off x="133620" y="338891"/>
            <a:ext cx="196144" cy="4717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 flipH="1">
            <a:off x="52030" y="55720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오른쪽 중괄호 54"/>
          <p:cNvSpPr/>
          <p:nvPr/>
        </p:nvSpPr>
        <p:spPr>
          <a:xfrm>
            <a:off x="474720" y="0"/>
            <a:ext cx="146524" cy="47630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02055" y="188640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283968" y="1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18pt (4.5sp)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(255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7092280" y="1"/>
            <a:ext cx="2051720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70f886(230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4283968" y="624753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 (230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4185471" y="1212023"/>
            <a:ext cx="2762793" cy="687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(3.5sp),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 </a:t>
            </a:r>
            <a:r>
              <a:rPr lang="en-US" altLang="ko-KR" sz="1400" dirty="0"/>
              <a:t>alpha</a:t>
            </a:r>
            <a:r>
              <a:rPr lang="en-US" altLang="ko-KR" sz="1400" dirty="0" smtClean="0"/>
              <a:t>), 000000(65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617564" y="1227845"/>
            <a:ext cx="2685189" cy="671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(3.5sp),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000000(165 </a:t>
            </a:r>
            <a:r>
              <a:rPr lang="en-US" altLang="ko-KR" sz="1400" dirty="0"/>
              <a:t>alpha), </a:t>
            </a:r>
            <a:r>
              <a:rPr lang="en-US" altLang="ko-KR" sz="1400" dirty="0" smtClean="0"/>
              <a:t>000000(165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283968" y="2206592"/>
            <a:ext cx="1944216" cy="50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009017(165 </a:t>
            </a:r>
            <a:r>
              <a:rPr lang="en-US" altLang="ko-KR" sz="1400" dirty="0"/>
              <a:t>alpha)</a:t>
            </a:r>
            <a:endParaRPr lang="ko-KR" altLang="en-US" sz="14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4283968" y="3196739"/>
            <a:ext cx="2304256" cy="706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000000(75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54" name="제목 1"/>
          <p:cNvSpPr txBox="1">
            <a:spLocks/>
          </p:cNvSpPr>
          <p:nvPr/>
        </p:nvSpPr>
        <p:spPr>
          <a:xfrm>
            <a:off x="4283968" y="4402966"/>
            <a:ext cx="4320480" cy="190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230 </a:t>
            </a:r>
            <a:r>
              <a:rPr lang="en-US" altLang="ko-KR" sz="1400" dirty="0"/>
              <a:t>alpha</a:t>
            </a:r>
            <a:endParaRPr lang="en-US" altLang="ko-KR" sz="1400" dirty="0" smtClean="0"/>
          </a:p>
          <a:p>
            <a:pPr algn="l"/>
            <a:endParaRPr lang="en-US" altLang="ko-KR" sz="1400" dirty="0"/>
          </a:p>
          <a:p>
            <a:pPr algn="l"/>
            <a:r>
              <a:rPr lang="ko-KR" altLang="en-US" sz="1400" dirty="0" smtClean="0"/>
              <a:t>배경 효과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블러</a:t>
            </a:r>
            <a:r>
              <a:rPr lang="ko-KR" altLang="en-US" sz="1400" dirty="0" smtClean="0"/>
              <a:t> 처리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반투명 검정 면</a:t>
            </a:r>
            <a:r>
              <a:rPr lang="en-US" altLang="ko-KR" sz="1400" dirty="0"/>
              <a:t>(128 alpha)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836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16200000">
            <a:off x="3701861" y="2035479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/>
          <p:cNvSpPr/>
          <p:nvPr/>
        </p:nvSpPr>
        <p:spPr>
          <a:xfrm rot="5400000" flipV="1">
            <a:off x="-42329" y="425240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 rot="5400000" flipV="1">
            <a:off x="3701862" y="401584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5400000" flipV="1">
            <a:off x="3645561" y="683035"/>
            <a:ext cx="196150" cy="21547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5400000" flipV="1">
            <a:off x="2865329" y="622411"/>
            <a:ext cx="155275" cy="25607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 flipV="1">
            <a:off x="93761" y="395686"/>
            <a:ext cx="138987" cy="10481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5400000" flipV="1">
            <a:off x="3632838" y="380680"/>
            <a:ext cx="136763" cy="852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5400000" flipV="1">
            <a:off x="3096026" y="700052"/>
            <a:ext cx="183324" cy="9444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 rot="5400000" flipV="1">
            <a:off x="1812927" y="541254"/>
            <a:ext cx="217208" cy="3636688"/>
          </a:xfrm>
          <a:prstGeom prst="rightBrace">
            <a:avLst>
              <a:gd name="adj1" fmla="val 8333"/>
              <a:gd name="adj2" fmla="val 55693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 flipH="1" flipV="1">
            <a:off x="896072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/>
          <p:cNvSpPr/>
          <p:nvPr/>
        </p:nvSpPr>
        <p:spPr>
          <a:xfrm rot="5400000" flipH="1" flipV="1">
            <a:off x="49567" y="3051555"/>
            <a:ext cx="168942" cy="5973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중괄호 16"/>
          <p:cNvSpPr/>
          <p:nvPr/>
        </p:nvSpPr>
        <p:spPr>
          <a:xfrm rot="5400000" flipH="1" flipV="1">
            <a:off x="129401" y="3700731"/>
            <a:ext cx="112144" cy="16390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 rot="5400000" flipH="1" flipV="1">
            <a:off x="1374685" y="3755575"/>
            <a:ext cx="129397" cy="7146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H="1" flipV="1">
            <a:off x="388445" y="4224199"/>
            <a:ext cx="180653" cy="7504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 rot="5400000" flipH="1" flipV="1">
            <a:off x="1451233" y="4245511"/>
            <a:ext cx="209529" cy="71949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 rot="5400000" flipH="1" flipV="1">
            <a:off x="2188112" y="4241195"/>
            <a:ext cx="192276" cy="71087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5400000" flipH="1" flipV="1">
            <a:off x="2817508" y="4603174"/>
            <a:ext cx="134960" cy="6148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flipV="1">
            <a:off x="110846" y="-2133"/>
            <a:ext cx="196148" cy="10286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flipV="1">
            <a:off x="812067" y="100735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flipV="1">
            <a:off x="812067" y="309031"/>
            <a:ext cx="205850" cy="545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중괄호 27"/>
          <p:cNvSpPr/>
          <p:nvPr/>
        </p:nvSpPr>
        <p:spPr>
          <a:xfrm flipH="1" flipV="1">
            <a:off x="3278037" y="317654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/>
          <p:cNvSpPr/>
          <p:nvPr/>
        </p:nvSpPr>
        <p:spPr>
          <a:xfrm flipH="1" flipV="1">
            <a:off x="2182482" y="372195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flipH="1" flipV="1">
            <a:off x="2182482" y="655610"/>
            <a:ext cx="151178" cy="19714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중괄호 32"/>
          <p:cNvSpPr/>
          <p:nvPr/>
        </p:nvSpPr>
        <p:spPr>
          <a:xfrm flipV="1">
            <a:off x="1645920" y="854015"/>
            <a:ext cx="138020" cy="16390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/>
          <p:cNvSpPr/>
          <p:nvPr/>
        </p:nvSpPr>
        <p:spPr>
          <a:xfrm flipV="1">
            <a:off x="948907" y="118812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중괄호 35"/>
          <p:cNvSpPr/>
          <p:nvPr/>
        </p:nvSpPr>
        <p:spPr>
          <a:xfrm flipV="1">
            <a:off x="948907" y="1412776"/>
            <a:ext cx="146648" cy="9721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/>
          <p:cNvSpPr/>
          <p:nvPr/>
        </p:nvSpPr>
        <p:spPr>
          <a:xfrm flipV="1">
            <a:off x="2638610" y="1637424"/>
            <a:ext cx="147722" cy="1223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/>
          <p:cNvSpPr/>
          <p:nvPr/>
        </p:nvSpPr>
        <p:spPr>
          <a:xfrm flipV="1">
            <a:off x="1930795" y="2139350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중괄호 38"/>
          <p:cNvSpPr/>
          <p:nvPr/>
        </p:nvSpPr>
        <p:spPr>
          <a:xfrm flipV="1">
            <a:off x="3769357" y="2250993"/>
            <a:ext cx="226579" cy="133759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중괄호 39"/>
          <p:cNvSpPr/>
          <p:nvPr/>
        </p:nvSpPr>
        <p:spPr>
          <a:xfrm flipV="1">
            <a:off x="3788516" y="3636397"/>
            <a:ext cx="198794" cy="9010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/>
          <p:cNvSpPr/>
          <p:nvPr/>
        </p:nvSpPr>
        <p:spPr>
          <a:xfrm flipV="1">
            <a:off x="3779686" y="4566433"/>
            <a:ext cx="216249" cy="41963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중괄호 41"/>
          <p:cNvSpPr/>
          <p:nvPr/>
        </p:nvSpPr>
        <p:spPr>
          <a:xfrm flipV="1">
            <a:off x="1190445" y="1777041"/>
            <a:ext cx="182230" cy="12308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/>
          <p:cNvSpPr/>
          <p:nvPr/>
        </p:nvSpPr>
        <p:spPr>
          <a:xfrm flipV="1">
            <a:off x="1203628" y="2044459"/>
            <a:ext cx="169048" cy="14915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중괄호 43"/>
          <p:cNvSpPr/>
          <p:nvPr/>
        </p:nvSpPr>
        <p:spPr>
          <a:xfrm rot="5400000" flipH="1" flipV="1">
            <a:off x="2728264" y="2573430"/>
            <a:ext cx="224287" cy="1792136"/>
          </a:xfrm>
          <a:prstGeom prst="rightBrace">
            <a:avLst>
              <a:gd name="adj1" fmla="val 8333"/>
              <a:gd name="adj2" fmla="val 71660"/>
            </a:avLst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71086" y="205415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204316" y="-5439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-125772" y="56593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-7634" y="4594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6" name="오른쪽 중괄호 55"/>
          <p:cNvSpPr/>
          <p:nvPr/>
        </p:nvSpPr>
        <p:spPr>
          <a:xfrm flipV="1">
            <a:off x="3851920" y="101996"/>
            <a:ext cx="194683" cy="24306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중괄호 56"/>
          <p:cNvSpPr/>
          <p:nvPr/>
        </p:nvSpPr>
        <p:spPr>
          <a:xfrm flipH="1" flipV="1">
            <a:off x="3278037" y="101996"/>
            <a:ext cx="226649" cy="4591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942866" y="429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42866" y="22344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3018881" y="27372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3018881" y="208344"/>
            <a:ext cx="320357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3529111" y="43916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3627270" y="49692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3949261" y="13423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3568480" y="83364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874549" y="332385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1874549" y="608429"/>
            <a:ext cx="384569" cy="26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3024920" y="806389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69" name="제목 1"/>
          <p:cNvSpPr txBox="1">
            <a:spLocks/>
          </p:cNvSpPr>
          <p:nvPr/>
        </p:nvSpPr>
        <p:spPr>
          <a:xfrm>
            <a:off x="2780427" y="8022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>
          <a:xfrm>
            <a:off x="1674428" y="83671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9765" y="357996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2" name="제목 1"/>
          <p:cNvSpPr txBox="1">
            <a:spLocks/>
          </p:cNvSpPr>
          <p:nvPr/>
        </p:nvSpPr>
        <p:spPr>
          <a:xfrm>
            <a:off x="-34018" y="283952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3" name="오른쪽 중괄호 72"/>
          <p:cNvSpPr/>
          <p:nvPr/>
        </p:nvSpPr>
        <p:spPr>
          <a:xfrm flipV="1">
            <a:off x="3884277" y="3587154"/>
            <a:ext cx="167055" cy="5426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3924568" y="350196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987727" y="113303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987727" y="136630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2673935" y="1590231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1270900" y="173488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1263243" y="199880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13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3617122" y="183871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1" name="제목 1"/>
          <p:cNvSpPr txBox="1">
            <a:spLocks/>
          </p:cNvSpPr>
          <p:nvPr/>
        </p:nvSpPr>
        <p:spPr>
          <a:xfrm>
            <a:off x="1962273" y="2420888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2" name="제목 1"/>
          <p:cNvSpPr txBox="1">
            <a:spLocks/>
          </p:cNvSpPr>
          <p:nvPr/>
        </p:nvSpPr>
        <p:spPr>
          <a:xfrm>
            <a:off x="3912015" y="2807465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3" name="제목 1"/>
          <p:cNvSpPr txBox="1">
            <a:spLocks/>
          </p:cNvSpPr>
          <p:nvPr/>
        </p:nvSpPr>
        <p:spPr>
          <a:xfrm>
            <a:off x="3894731" y="398324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85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3917122" y="4663923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5" name="제목 1"/>
          <p:cNvSpPr txBox="1">
            <a:spLocks/>
          </p:cNvSpPr>
          <p:nvPr/>
        </p:nvSpPr>
        <p:spPr>
          <a:xfrm>
            <a:off x="1184508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3007141" y="3184098"/>
            <a:ext cx="455535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169.5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7" name="제목 1"/>
          <p:cNvSpPr txBox="1">
            <a:spLocks/>
          </p:cNvSpPr>
          <p:nvPr/>
        </p:nvSpPr>
        <p:spPr>
          <a:xfrm>
            <a:off x="1279884" y="3555764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2721097" y="4390982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9" name="제목 1"/>
          <p:cNvSpPr txBox="1">
            <a:spLocks/>
          </p:cNvSpPr>
          <p:nvPr/>
        </p:nvSpPr>
        <p:spPr>
          <a:xfrm>
            <a:off x="1386396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2119612" y="4350410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304460" y="4359036"/>
            <a:ext cx="360040" cy="22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93" name="구부러진 연결선 92"/>
          <p:cNvCxnSpPr/>
          <p:nvPr/>
        </p:nvCxnSpPr>
        <p:spPr>
          <a:xfrm flipV="1">
            <a:off x="3214538" y="1285336"/>
            <a:ext cx="860213" cy="491705"/>
          </a:xfrm>
          <a:prstGeom prst="curvedConnector3">
            <a:avLst>
              <a:gd name="adj1" fmla="val 50000"/>
            </a:avLst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1"/>
          <p:cNvSpPr txBox="1">
            <a:spLocks/>
          </p:cNvSpPr>
          <p:nvPr/>
        </p:nvSpPr>
        <p:spPr>
          <a:xfrm flipH="1">
            <a:off x="3987309" y="1004861"/>
            <a:ext cx="944729" cy="56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r>
              <a:rPr lang="en-US" altLang="ko-KR" sz="900" dirty="0" smtClean="0">
                <a:solidFill>
                  <a:srgbClr val="FF29FF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뚫려있는 구멍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00" name="제목 1"/>
          <p:cNvSpPr txBox="1">
            <a:spLocks/>
          </p:cNvSpPr>
          <p:nvPr/>
        </p:nvSpPr>
        <p:spPr>
          <a:xfrm>
            <a:off x="4309301" y="-6210"/>
            <a:ext cx="1984535" cy="58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000000(190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6444208" y="311732"/>
            <a:ext cx="2376264" cy="57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(3sp),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(255 </a:t>
            </a:r>
            <a:r>
              <a:rPr lang="en-US" altLang="ko-KR" sz="1400" dirty="0"/>
              <a:t>alpha),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4355976" y="1951040"/>
            <a:ext cx="3024336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16pt (4sp),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000000(165 </a:t>
            </a:r>
            <a:r>
              <a:rPr lang="en-US" altLang="ko-KR" sz="1400" dirty="0"/>
              <a:t>alpha), 000000(128 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4" name="제목 1"/>
          <p:cNvSpPr txBox="1">
            <a:spLocks/>
          </p:cNvSpPr>
          <p:nvPr/>
        </p:nvSpPr>
        <p:spPr>
          <a:xfrm>
            <a:off x="4355976" y="2479044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5" name="제목 1"/>
          <p:cNvSpPr txBox="1">
            <a:spLocks/>
          </p:cNvSpPr>
          <p:nvPr/>
        </p:nvSpPr>
        <p:spPr>
          <a:xfrm>
            <a:off x="4355976" y="3032115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000000(128 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6" name="제목 1"/>
          <p:cNvSpPr txBox="1">
            <a:spLocks/>
          </p:cNvSpPr>
          <p:nvPr/>
        </p:nvSpPr>
        <p:spPr>
          <a:xfrm>
            <a:off x="4355976" y="3625723"/>
            <a:ext cx="2376264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107" name="제목 1"/>
          <p:cNvSpPr txBox="1">
            <a:spLocks/>
          </p:cNvSpPr>
          <p:nvPr/>
        </p:nvSpPr>
        <p:spPr>
          <a:xfrm>
            <a:off x="6293836" y="3625723"/>
            <a:ext cx="2598643" cy="5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Bold, 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(3.5sp),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000000(165 </a:t>
            </a:r>
            <a:r>
              <a:rPr lang="en-US" altLang="ko-KR" sz="1400" dirty="0"/>
              <a:t>alpha), 000000(128 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90" name="제목 1"/>
          <p:cNvSpPr txBox="1">
            <a:spLocks/>
          </p:cNvSpPr>
          <p:nvPr/>
        </p:nvSpPr>
        <p:spPr>
          <a:xfrm>
            <a:off x="4362973" y="5445224"/>
            <a:ext cx="309634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230 </a:t>
            </a:r>
            <a:r>
              <a:rPr lang="en-US" altLang="ko-KR" sz="1400" dirty="0"/>
              <a:t>alpha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하얀 네모들 투명도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242 </a:t>
            </a:r>
            <a:r>
              <a:rPr lang="en-US" altLang="ko-KR" sz="1400" dirty="0"/>
              <a:t>alpha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" y="0"/>
            <a:ext cx="3857625" cy="6858000"/>
          </a:xfrm>
          <a:prstGeom prst="rect">
            <a:avLst/>
          </a:prstGeom>
        </p:spPr>
      </p:pic>
      <p:sp>
        <p:nvSpPr>
          <p:cNvPr id="5" name="오른쪽 중괄호 4"/>
          <p:cNvSpPr/>
          <p:nvPr/>
        </p:nvSpPr>
        <p:spPr>
          <a:xfrm rot="5400000" flipV="1">
            <a:off x="186818" y="-189225"/>
            <a:ext cx="98073" cy="4717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 flipH="1">
            <a:off x="0" y="394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3851919" y="0"/>
            <a:ext cx="159364" cy="44857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879255" y="61128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395536" y="476299"/>
            <a:ext cx="216024" cy="6638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 flipH="1">
            <a:off x="503548" y="37868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1" name="오른쪽 중괄호 10"/>
          <p:cNvSpPr/>
          <p:nvPr/>
        </p:nvSpPr>
        <p:spPr>
          <a:xfrm>
            <a:off x="395536" y="934323"/>
            <a:ext cx="216024" cy="6638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 flipH="1">
            <a:off x="503548" y="836712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>
            <a:off x="884762" y="556584"/>
            <a:ext cx="172942" cy="37536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0407" y="616051"/>
            <a:ext cx="344647" cy="2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5" name="오른쪽 중괄호 14"/>
          <p:cNvSpPr/>
          <p:nvPr/>
        </p:nvSpPr>
        <p:spPr>
          <a:xfrm>
            <a:off x="3856710" y="3708131"/>
            <a:ext cx="223400" cy="104502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 flipH="1">
            <a:off x="3998443" y="4088294"/>
            <a:ext cx="403897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오른쪽 중괄호 16"/>
          <p:cNvSpPr/>
          <p:nvPr/>
        </p:nvSpPr>
        <p:spPr>
          <a:xfrm>
            <a:off x="270272" y="4649638"/>
            <a:ext cx="117917" cy="10326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 flipH="1">
            <a:off x="280231" y="4569404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9" name="오른쪽 중괄호 18"/>
          <p:cNvSpPr/>
          <p:nvPr/>
        </p:nvSpPr>
        <p:spPr>
          <a:xfrm>
            <a:off x="280550" y="3708131"/>
            <a:ext cx="133518" cy="96120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 flipH="1">
            <a:off x="307761" y="3619048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오른쪽 중괄호 20"/>
          <p:cNvSpPr/>
          <p:nvPr/>
        </p:nvSpPr>
        <p:spPr>
          <a:xfrm flipH="1">
            <a:off x="3405769" y="4649638"/>
            <a:ext cx="165566" cy="10326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 flipH="1">
            <a:off x="3150051" y="4560876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>
            <a:off x="3851920" y="476299"/>
            <a:ext cx="146524" cy="5244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879255" y="552491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3856710" y="5292772"/>
            <a:ext cx="216024" cy="105405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 flipH="1">
            <a:off x="4011283" y="5680046"/>
            <a:ext cx="358695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7" name="오른쪽 중괄호 26"/>
          <p:cNvSpPr/>
          <p:nvPr/>
        </p:nvSpPr>
        <p:spPr>
          <a:xfrm>
            <a:off x="3851920" y="4764200"/>
            <a:ext cx="146524" cy="52440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3857625" y="4850243"/>
            <a:ext cx="523086" cy="35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9" name="오른쪽 중괄호 28"/>
          <p:cNvSpPr/>
          <p:nvPr/>
        </p:nvSpPr>
        <p:spPr>
          <a:xfrm rot="5400000">
            <a:off x="527615" y="5090991"/>
            <a:ext cx="152468" cy="6901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 flipH="1">
            <a:off x="413242" y="512549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1" name="오른쪽 중괄호 30"/>
          <p:cNvSpPr/>
          <p:nvPr/>
        </p:nvSpPr>
        <p:spPr>
          <a:xfrm rot="5400000">
            <a:off x="3910" y="5045353"/>
            <a:ext cx="161092" cy="16891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 flipH="1">
            <a:off x="-83731" y="512549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3" name="오른쪽 중괄호 32"/>
          <p:cNvSpPr/>
          <p:nvPr/>
        </p:nvSpPr>
        <p:spPr>
          <a:xfrm rot="5400000">
            <a:off x="3692525" y="517899"/>
            <a:ext cx="213379" cy="8445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 flipH="1">
            <a:off x="3608482" y="586031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38" name="오른쪽 중괄호 37"/>
          <p:cNvSpPr/>
          <p:nvPr/>
        </p:nvSpPr>
        <p:spPr>
          <a:xfrm rot="5400000" flipH="1">
            <a:off x="3671269" y="61535"/>
            <a:ext cx="151383" cy="20083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 flipH="1">
            <a:off x="3563888" y="-79583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0" name="오른쪽 중괄호 39"/>
          <p:cNvSpPr/>
          <p:nvPr/>
        </p:nvSpPr>
        <p:spPr>
          <a:xfrm rot="5400000">
            <a:off x="3729464" y="1011345"/>
            <a:ext cx="133115" cy="10431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 flipH="1">
            <a:off x="3623067" y="1073179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2" name="오른쪽 중괄호 41"/>
          <p:cNvSpPr/>
          <p:nvPr/>
        </p:nvSpPr>
        <p:spPr>
          <a:xfrm rot="5400000" flipV="1">
            <a:off x="1816256" y="-711808"/>
            <a:ext cx="215986" cy="363349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 flipH="1">
            <a:off x="1738205" y="1146513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4" name="오른쪽 중괄호 43"/>
          <p:cNvSpPr/>
          <p:nvPr/>
        </p:nvSpPr>
        <p:spPr>
          <a:xfrm rot="5400000">
            <a:off x="102796" y="3829410"/>
            <a:ext cx="154559" cy="15743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 flipH="1">
            <a:off x="-18694" y="390708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6" name="오른쪽 중괄호 45"/>
          <p:cNvSpPr/>
          <p:nvPr/>
        </p:nvSpPr>
        <p:spPr>
          <a:xfrm rot="5400000" flipH="1">
            <a:off x="3596284" y="4440554"/>
            <a:ext cx="154766" cy="15764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 flipH="1">
            <a:off x="3490440" y="4239871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48" name="오른쪽 중괄호 47"/>
          <p:cNvSpPr/>
          <p:nvPr/>
        </p:nvSpPr>
        <p:spPr>
          <a:xfrm rot="5400000">
            <a:off x="6775" y="213812"/>
            <a:ext cx="181680" cy="184331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 flipH="1">
            <a:off x="-82081" y="306527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 rot="5400000">
            <a:off x="964" y="699708"/>
            <a:ext cx="167421" cy="175705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 flipH="1">
            <a:off x="-82081" y="792060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3" name="오른쪽 중괄호 52"/>
          <p:cNvSpPr/>
          <p:nvPr/>
        </p:nvSpPr>
        <p:spPr>
          <a:xfrm>
            <a:off x="250166" y="5299437"/>
            <a:ext cx="146649" cy="117952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제목 1"/>
          <p:cNvSpPr txBox="1">
            <a:spLocks/>
          </p:cNvSpPr>
          <p:nvPr/>
        </p:nvSpPr>
        <p:spPr>
          <a:xfrm flipH="1">
            <a:off x="307761" y="5210355"/>
            <a:ext cx="381214" cy="27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12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56" name="구부러진 연결선 55"/>
          <p:cNvCxnSpPr/>
          <p:nvPr/>
        </p:nvCxnSpPr>
        <p:spPr>
          <a:xfrm>
            <a:off x="2226399" y="476299"/>
            <a:ext cx="1784884" cy="1656557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/>
          <p:cNvSpPr txBox="1">
            <a:spLocks/>
          </p:cNvSpPr>
          <p:nvPr/>
        </p:nvSpPr>
        <p:spPr>
          <a:xfrm>
            <a:off x="3687040" y="1994332"/>
            <a:ext cx="187844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</a:t>
            </a:r>
            <a:r>
              <a:rPr lang="ko-KR" altLang="en-US" sz="900" dirty="0" smtClean="0">
                <a:solidFill>
                  <a:srgbClr val="FF29FF"/>
                </a:solidFill>
              </a:rPr>
              <a:t>픽셀</a:t>
            </a:r>
            <a:r>
              <a:rPr lang="en-US" altLang="ko-KR" sz="900" dirty="0" smtClean="0">
                <a:solidFill>
                  <a:srgbClr val="FF29FF"/>
                </a:solidFill>
              </a:rPr>
              <a:t>(1dp)</a:t>
            </a:r>
            <a:r>
              <a:rPr lang="ko-KR" altLang="en-US" sz="900" dirty="0" smtClean="0">
                <a:solidFill>
                  <a:srgbClr val="FF29FF"/>
                </a:solidFill>
              </a:rPr>
              <a:t>두께의 </a:t>
            </a:r>
            <a:endParaRPr lang="en-US" altLang="ko-KR" sz="900" dirty="0" smtClean="0">
              <a:solidFill>
                <a:srgbClr val="FF29FF"/>
              </a:solidFill>
            </a:endParaRPr>
          </a:p>
          <a:p>
            <a:r>
              <a:rPr lang="ko-KR" altLang="en-US" sz="900" dirty="0" smtClean="0">
                <a:solidFill>
                  <a:srgbClr val="FF29FF"/>
                </a:solidFill>
              </a:rPr>
              <a:t>흰색</a:t>
            </a:r>
            <a:r>
              <a:rPr lang="en-US" altLang="ko-KR" sz="900" dirty="0" err="1" smtClean="0">
                <a:solidFill>
                  <a:srgbClr val="FF29FF"/>
                </a:solidFill>
              </a:rPr>
              <a:t>ffffff</a:t>
            </a:r>
            <a:r>
              <a:rPr lang="ko-KR" altLang="en-US" sz="900" dirty="0" smtClean="0">
                <a:solidFill>
                  <a:srgbClr val="FF29FF"/>
                </a:solidFill>
              </a:rPr>
              <a:t> 반투명</a:t>
            </a:r>
            <a:r>
              <a:rPr lang="en-US" altLang="ko-KR" sz="900" dirty="0" smtClean="0">
                <a:solidFill>
                  <a:srgbClr val="FF29FF"/>
                </a:solidFill>
              </a:rPr>
              <a:t>(75alpha)</a:t>
            </a:r>
            <a:r>
              <a:rPr lang="ko-KR" altLang="en-US" sz="900" dirty="0" smtClean="0">
                <a:solidFill>
                  <a:srgbClr val="FF29FF"/>
                </a:solidFill>
              </a:rPr>
              <a:t> 선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4283968" y="2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Regular, Bold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18pt (4.5sp)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(255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7092280" y="2"/>
            <a:ext cx="2051720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70f886(230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154239" y="458026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(255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5687992" y="458026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(255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4264025" y="3721433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4264025" y="4367798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6588224" y="4367798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009017(165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6588224" y="5959550"/>
            <a:ext cx="2304256" cy="65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12pt (3sp)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000000(90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855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" name="오른쪽 중괄호 7"/>
          <p:cNvSpPr/>
          <p:nvPr/>
        </p:nvSpPr>
        <p:spPr>
          <a:xfrm rot="16200000" flipH="1">
            <a:off x="-23994" y="140626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49040" y="0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V="1">
            <a:off x="539552" y="5302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flipV="1">
            <a:off x="539552" y="101270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flipV="1">
            <a:off x="539552" y="1506344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flipV="1">
            <a:off x="539552" y="198884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98778" y="119089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 rot="5400000">
            <a:off x="251494" y="2072567"/>
            <a:ext cx="146524" cy="41111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-152820" y="206630"/>
            <a:ext cx="432048" cy="213516"/>
          </a:xfrm>
        </p:spPr>
        <p:txBody>
          <a:bodyPr>
            <a:normAutofit fontScale="90000"/>
          </a:bodyPr>
          <a:lstStyle/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5380" y="-574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11276" y="21789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48788" y="93058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48788" y="1424220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48788" y="1906716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48788" y="469944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8268" y="2307088"/>
            <a:ext cx="432048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3995936" y="5013176"/>
            <a:ext cx="48245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네이버에서</a:t>
            </a:r>
            <a:r>
              <a:rPr lang="ko-KR" altLang="en-US" sz="1400" dirty="0"/>
              <a:t> 다운 가능</a:t>
            </a:r>
            <a:r>
              <a:rPr lang="en-US" altLang="ko-KR" sz="1400" dirty="0" smtClean="0"/>
              <a:t>) Bold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ffffff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투명도 </a:t>
            </a:r>
            <a:r>
              <a:rPr lang="en-US" altLang="ko-KR" sz="1400" dirty="0" smtClean="0"/>
              <a:t>: 242</a:t>
            </a:r>
            <a:endParaRPr lang="ko-KR" altLang="en-US" sz="1400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995936" y="6309320"/>
            <a:ext cx="4680520" cy="530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14px (4dp)</a:t>
            </a:r>
          </a:p>
          <a:p>
            <a:pPr algn="l"/>
            <a:r>
              <a:rPr lang="ko-KR" altLang="en-US" sz="1400" dirty="0" smtClean="0"/>
              <a:t>컬러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fffffff</a:t>
            </a:r>
            <a:r>
              <a:rPr lang="en-US" altLang="ko-KR" sz="1400" dirty="0" smtClean="0"/>
              <a:t>(242), 818181(242), eacd44(242)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12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(242)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190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61d875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995936" y="1628800"/>
            <a:ext cx="244827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296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2348880"/>
            <a:ext cx="3744416" cy="2952328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24px (6dp)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ffffff</a:t>
            </a:r>
            <a:r>
              <a:rPr lang="en-US" altLang="ko-KR" sz="1400" dirty="0" smtClean="0"/>
              <a:t>(242)</a:t>
            </a:r>
            <a:br>
              <a:rPr lang="en-US" altLang="ko-KR" sz="1400" dirty="0" smtClean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효과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외부광선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혼합모드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불투명도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190</a:t>
            </a:r>
            <a:br>
              <a:rPr lang="en-US" altLang="ko-KR" sz="1400" dirty="0" smtClean="0"/>
            </a:br>
            <a:r>
              <a:rPr lang="en-US" altLang="ko-KR" sz="1400" dirty="0" smtClean="0"/>
              <a:t>	-</a:t>
            </a: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ff4d1d</a:t>
            </a:r>
            <a:br>
              <a:rPr lang="en-US" altLang="ko-KR" sz="1400" dirty="0" smtClean="0"/>
            </a:br>
            <a:r>
              <a:rPr lang="en-US" altLang="ko-KR" sz="1400" dirty="0"/>
              <a:t>	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더 부드럽게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-</a:t>
            </a:r>
            <a:r>
              <a:rPr lang="ko-KR" altLang="en-US" sz="1400" dirty="0"/>
              <a:t>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20px (5dp)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3"/>
            <a:ext cx="3857625" cy="6858000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104996" y="3253"/>
            <a:ext cx="146524" cy="9853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 rot="16200000" flipH="1">
            <a:off x="5340" y="669316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16200000" flipH="1">
            <a:off x="-48629" y="203496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 flipH="1">
            <a:off x="202892" y="508708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3542908" y="172048"/>
            <a:ext cx="146524" cy="278796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9269" y="72103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101128" y="2088556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25758" y="57187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1953" y="-59347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588462" y="20468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89511" y="4951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flipH="1">
            <a:off x="3155160" y="23712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 flipV="1">
            <a:off x="3303364" y="403609"/>
            <a:ext cx="146524" cy="14863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903446" y="2021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16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933698" y="113862"/>
            <a:ext cx="300789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4.5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 flipH="1">
            <a:off x="3156476" y="186750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92112" y="45084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9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6" name="오른쪽 중괄호 25"/>
          <p:cNvSpPr/>
          <p:nvPr/>
        </p:nvSpPr>
        <p:spPr>
          <a:xfrm rot="5400000" flipV="1">
            <a:off x="314682" y="368027"/>
            <a:ext cx="146525" cy="131197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886225" y="-3806"/>
            <a:ext cx="3744416" cy="105654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000000(128  alpha)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8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의뢰의뢰\네이버오픈페스트\04_01_검색창_자동완성리스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3536705" y="521497"/>
            <a:ext cx="146524" cy="410444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 rot="16200000" flipH="1">
            <a:off x="3424291" y="972182"/>
            <a:ext cx="146524" cy="49268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4346" y="1011526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5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7140" y="617654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37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3497553" y="1331040"/>
            <a:ext cx="779788" cy="294964"/>
          </a:xfrm>
          <a:prstGeom prst="curvedConnector3">
            <a:avLst/>
          </a:prstGeom>
          <a:ln>
            <a:solidFill>
              <a:srgbClr val="FF2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4211960" y="1477850"/>
            <a:ext cx="1053594" cy="5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800" dirty="0" smtClean="0">
                <a:solidFill>
                  <a:srgbClr val="FF29FF"/>
                </a:solidFill>
              </a:rPr>
              <a:t>4</a:t>
            </a:r>
            <a:r>
              <a:rPr lang="ko-KR" altLang="en-US" sz="800" dirty="0" smtClean="0">
                <a:solidFill>
                  <a:srgbClr val="FF29FF"/>
                </a:solidFill>
              </a:rPr>
              <a:t>픽셀</a:t>
            </a:r>
            <a:r>
              <a:rPr lang="en-US" altLang="ko-KR" sz="800" dirty="0" smtClean="0">
                <a:solidFill>
                  <a:srgbClr val="FF29FF"/>
                </a:solidFill>
              </a:rPr>
              <a:t>(1dp)</a:t>
            </a:r>
            <a:r>
              <a:rPr lang="ko-KR" altLang="en-US" sz="800" dirty="0" smtClean="0">
                <a:solidFill>
                  <a:srgbClr val="FF29FF"/>
                </a:solidFill>
              </a:rPr>
              <a:t> 두께의 선으로 뚫린 구멍</a:t>
            </a:r>
            <a:endParaRPr lang="ko-KR" altLang="en-US" sz="800" dirty="0">
              <a:solidFill>
                <a:srgbClr val="FF29FF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 rot="16200000" flipH="1">
            <a:off x="3405027" y="1987721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307670" y="2060848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13697" y="2031396"/>
            <a:ext cx="146524" cy="116833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96138" y="2104523"/>
            <a:ext cx="379766" cy="2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10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3858060" y="521495"/>
            <a:ext cx="146524" cy="3123529"/>
          </a:xfrm>
          <a:prstGeom prst="rightBrace">
            <a:avLst/>
          </a:prstGeom>
          <a:ln>
            <a:solidFill>
              <a:srgbClr val="FF2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880145" y="1937595"/>
            <a:ext cx="547840" cy="29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00" dirty="0" smtClean="0">
                <a:solidFill>
                  <a:srgbClr val="FF29FF"/>
                </a:solidFill>
              </a:rPr>
              <a:t>290</a:t>
            </a:r>
            <a:endParaRPr lang="ko-KR" altLang="en-US" sz="900" dirty="0">
              <a:solidFill>
                <a:srgbClr val="FF29FF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858060" y="94176"/>
            <a:ext cx="2082091" cy="73699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Bold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000000(128 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942883" y="2420888"/>
            <a:ext cx="3005381" cy="736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Bold</a:t>
            </a:r>
            <a:br>
              <a:rPr lang="en-US" altLang="ko-KR" sz="1400" dirty="0" smtClean="0"/>
            </a:br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14pt (3.5sp)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000000(165 </a:t>
            </a:r>
            <a:r>
              <a:rPr lang="en-US" altLang="ko-KR" sz="1400" dirty="0"/>
              <a:t>alpha), </a:t>
            </a:r>
            <a:r>
              <a:rPr lang="en-US" altLang="ko-KR" sz="1400" dirty="0" smtClean="0"/>
              <a:t>009017(165 </a:t>
            </a:r>
            <a:r>
              <a:rPr lang="en-US" altLang="ko-KR" sz="1400" dirty="0"/>
              <a:t>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882397" y="2420888"/>
            <a:ext cx="2082091" cy="736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폰트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나눔바른펜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Regular</a:t>
            </a:r>
          </a:p>
          <a:p>
            <a:pPr algn="l"/>
            <a:r>
              <a:rPr lang="ko-KR" altLang="en-US" sz="1400" dirty="0" smtClean="0"/>
              <a:t>크기 </a:t>
            </a:r>
            <a:r>
              <a:rPr lang="en-US" altLang="ko-KR" sz="1400" dirty="0" smtClean="0"/>
              <a:t>: 10pt (2.5sp)</a:t>
            </a:r>
            <a:br>
              <a:rPr lang="en-US" altLang="ko-KR" sz="1400" dirty="0" smtClean="0"/>
            </a:br>
            <a:r>
              <a:rPr lang="ko-KR" altLang="en-US" sz="1400" dirty="0" smtClean="0"/>
              <a:t>컬러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000000(128 alpha)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228184" y="548286"/>
            <a:ext cx="2736304" cy="78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투명도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230 </a:t>
            </a:r>
            <a:r>
              <a:rPr lang="en-US" altLang="ko-KR" sz="1400" dirty="0"/>
              <a:t>alpha 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자동리스트 투명도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200 </a:t>
            </a:r>
            <a:r>
              <a:rPr lang="en-US" altLang="ko-KR" sz="1400" dirty="0"/>
              <a:t>alpha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52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의뢰의뢰\네이버오픈페스트\05_카테고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80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427984" y="476672"/>
            <a:ext cx="4104455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rgbClr val="FF29FF"/>
                </a:solidFill>
              </a:rPr>
              <a:t>2</a:t>
            </a:r>
            <a:r>
              <a:rPr lang="ko-KR" altLang="en-US" sz="1100" dirty="0" smtClean="0">
                <a:solidFill>
                  <a:srgbClr val="FF29FF"/>
                </a:solidFill>
              </a:rPr>
              <a:t>번째 </a:t>
            </a:r>
            <a:r>
              <a:rPr lang="en-US" altLang="ko-KR" sz="1100" dirty="0" err="1" smtClean="0">
                <a:solidFill>
                  <a:srgbClr val="FF29FF"/>
                </a:solidFill>
              </a:rPr>
              <a:t>ppt</a:t>
            </a:r>
            <a:r>
              <a:rPr lang="ko-KR" altLang="en-US" sz="1100" dirty="0">
                <a:solidFill>
                  <a:srgbClr val="FF29FF"/>
                </a:solidFill>
              </a:rPr>
              <a:t> </a:t>
            </a:r>
            <a:r>
              <a:rPr lang="ko-KR" altLang="en-US" sz="1100" dirty="0" smtClean="0">
                <a:solidFill>
                  <a:srgbClr val="FF29FF"/>
                </a:solidFill>
              </a:rPr>
              <a:t>페이지와 아이콘 배치 수치는 같음</a:t>
            </a:r>
            <a:endParaRPr lang="ko-KR" altLang="en-US" sz="1100" dirty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6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518</Words>
  <Application>Microsoft Office PowerPoint</Application>
  <PresentationFormat>화면 슬라이드 쇼(4:3)</PresentationFormat>
  <Paragraphs>182</Paragraphs>
  <Slides>12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10</vt:lpstr>
      <vt:lpstr>10</vt:lpstr>
      <vt:lpstr>폰트 : 나눔바른펜 Bold 크기 : 24px (6dp) 컬러 : ffffff(242)  효과 : 외부광선  -혼합모드 : 스크린  -불투명도 : 190  -컬러 : 61d875  -기법 : 더 부드럽게  -크기 : 20px (5dp)</vt:lpstr>
      <vt:lpstr>PowerPoint 프레젠테이션</vt:lpstr>
      <vt:lpstr>폰트 : 나눔바른펜 Bold 크기 : 24px (6dp) 컬러 : ffffff(242)  효과 : 외부광선  -혼합모드 : 스크린  -불투명도 : 190  -컬러 : ff4d1d  -기법 : 더 부드럽게  -크기 : 20px (5dp)</vt:lpstr>
      <vt:lpstr>PowerPoint 프레젠테이션</vt:lpstr>
      <vt:lpstr>폰트 : 나눔바른펜 Bold 크기 : 14pt (3.5sp) 컬러 : 000000(128  alpha) </vt:lpstr>
      <vt:lpstr>폰트 : 나눔바른펜 Bold 크기 : 14pt (3.5sp) 컬러 : 000000(128 alpha)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2016-12-30T06:16:14Z</dcterms:created>
  <dcterms:modified xsi:type="dcterms:W3CDTF">2017-01-23T14:54:20Z</dcterms:modified>
</cp:coreProperties>
</file>